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viewProps.xml" ContentType="application/vnd.openxmlformats-officedocument.presentationml.viewProps+xml"/>
  <Default Extension="pdf" ContentType="application/pdf"/>
  <Override PartName="/ppt/slides/slide6.xml" ContentType="application/vnd.openxmlformats-officedocument.presentationml.slide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embedTrueTypeFonts="1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</p:sldIdLst>
  <p:sldSz cx="9144000" cy="5715000" type="screen16x1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94D37"/>
    <a:srgbClr val="705B43"/>
    <a:srgbClr val="5B4A36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408" y="-124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2573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4" name="Picture 3" descr="design_build_logo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81000" y="-266700"/>
            <a:ext cx="2287466" cy="133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0D01-E332-4BD0-80CC-5D2CC434339F}" type="datetimeFigureOut">
              <a:rPr lang="en-US"/>
              <a:pPr>
                <a:defRPr/>
              </a:pPr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624AF-C2BC-4C9E-9B92-3CAFF55CE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79A87-A19A-45B6-8E72-23BFD8758151}" type="datetimeFigureOut">
              <a:rPr lang="en-US"/>
              <a:pPr>
                <a:defRPr/>
              </a:pPr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D1D3-3C06-4C38-9039-9AD6138E1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BDF41-5869-40F8-98F2-850D73902FAA}" type="datetimeFigureOut">
              <a:rPr lang="en-US"/>
              <a:pPr>
                <a:defRPr/>
              </a:pPr>
              <a:t>1/23/15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F681D-C644-45B5-998A-A433E7AC0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594D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C2580A-9423-43C0-B1F5-19B0F50DD576}" type="datetimeFigureOut">
              <a:rPr lang="en-US"/>
              <a:pPr>
                <a:defRPr/>
              </a:pPr>
              <a:t>1/23/15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26D6B6E-C9D6-46B5-BAF1-427A200B2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57363"/>
            <a:ext cx="9144000" cy="205263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4338" name="Picture 7" descr="slide1_online.pn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63813" y="3315525"/>
            <a:ext cx="3989388" cy="34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esign_build_logo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522193" y="800100"/>
            <a:ext cx="4099614" cy="2389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Lapto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2847975"/>
            <a:ext cx="3762375" cy="2867025"/>
          </a:xfrm>
          <a:prstGeom prst="rect">
            <a:avLst/>
          </a:prstGeom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 descr="iPa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25" y="2857500"/>
            <a:ext cx="3419475" cy="2705100"/>
          </a:xfrm>
          <a:prstGeom prst="rect">
            <a:avLst/>
          </a:prstGeom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 descr="iPhon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3543300"/>
            <a:ext cx="1055688" cy="2019300"/>
          </a:xfrm>
          <a:prstGeom prst="rect">
            <a:avLst/>
          </a:prstGeom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5371" name="Group 1035"/>
          <p:cNvGrpSpPr>
            <a:grpSpLocks/>
          </p:cNvGrpSpPr>
          <p:nvPr/>
        </p:nvGrpSpPr>
        <p:grpSpPr bwMode="auto">
          <a:xfrm>
            <a:off x="1962150" y="2020888"/>
            <a:ext cx="5295900" cy="1524000"/>
            <a:chOff x="1236" y="1273"/>
            <a:chExt cx="3336" cy="960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42" name="Straight Arrow Connector 41"/>
            <p:cNvCxnSpPr/>
            <p:nvPr/>
          </p:nvCxnSpPr>
          <p:spPr>
            <a:xfrm rot="5400000">
              <a:off x="997" y="1512"/>
              <a:ext cx="480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2424" y="1752"/>
              <a:ext cx="960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>
              <a:off x="4308" y="1536"/>
              <a:ext cx="528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 descr="slide2_easyaccess copy.png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</a:blip>
          <a:srcRect t="11070" b="22140"/>
          <a:stretch>
            <a:fillRect/>
          </a:stretch>
        </p:blipFill>
        <p:spPr>
          <a:xfrm>
            <a:off x="5410200" y="358139"/>
            <a:ext cx="3480932" cy="551711"/>
          </a:xfrm>
          <a:prstGeom prst="rect">
            <a:avLst/>
          </a:prstGeom>
          <a:effectLst/>
        </p:spPr>
      </p:pic>
      <p:pic>
        <p:nvPicPr>
          <p:cNvPr id="15368" name="Picture 28" descr="slide2_easyaccess.png"/>
          <p:cNvPicPr>
            <a:picLocks noChangeAspect="1"/>
          </p:cNvPicPr>
          <p:nvPr/>
        </p:nvPicPr>
        <p:blipFill>
          <a:blip r:embed="rId6">
            <a:lum bright="100000" contrast="-100000"/>
          </a:blip>
          <a:srcRect r="7536"/>
          <a:stretch>
            <a:fillRect/>
          </a:stretch>
        </p:blipFill>
        <p:spPr bwMode="auto">
          <a:xfrm>
            <a:off x="1392238" y="1455738"/>
            <a:ext cx="112236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9" descr="slide2_convenient.png"/>
          <p:cNvPicPr>
            <a:picLocks noChangeAspect="1"/>
          </p:cNvPicPr>
          <p:nvPr/>
        </p:nvPicPr>
        <p:blipFill>
          <a:blip r:embed="rId7">
            <a:lum bright="100000" contrast="-100000"/>
          </a:blip>
          <a:srcRect r="7536"/>
          <a:stretch>
            <a:fillRect/>
          </a:stretch>
        </p:blipFill>
        <p:spPr bwMode="auto">
          <a:xfrm>
            <a:off x="4059238" y="1455738"/>
            <a:ext cx="112236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30" descr="slide2_uptodate.png"/>
          <p:cNvPicPr>
            <a:picLocks noChangeAspect="1"/>
          </p:cNvPicPr>
          <p:nvPr/>
        </p:nvPicPr>
        <p:blipFill>
          <a:blip r:embed="rId8">
            <a:lum bright="100000" contrast="-100000"/>
          </a:blip>
          <a:srcRect r="7536"/>
          <a:stretch>
            <a:fillRect/>
          </a:stretch>
        </p:blipFill>
        <p:spPr bwMode="auto">
          <a:xfrm>
            <a:off x="6650038" y="1455738"/>
            <a:ext cx="112236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ection-She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438275"/>
            <a:ext cx="5257800" cy="4162425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grpSp>
        <p:nvGrpSpPr>
          <p:cNvPr id="16397" name="Group 1037"/>
          <p:cNvGrpSpPr>
            <a:grpSpLocks/>
          </p:cNvGrpSpPr>
          <p:nvPr/>
        </p:nvGrpSpPr>
        <p:grpSpPr bwMode="auto">
          <a:xfrm>
            <a:off x="1295400" y="1903413"/>
            <a:ext cx="6477000" cy="2859087"/>
            <a:chOff x="816" y="1199"/>
            <a:chExt cx="4080" cy="1801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6" name="Straight Arrow Connector 15"/>
            <p:cNvCxnSpPr/>
            <p:nvPr/>
          </p:nvCxnSpPr>
          <p:spPr>
            <a:xfrm>
              <a:off x="912" y="2999"/>
              <a:ext cx="530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912" y="1800"/>
              <a:ext cx="1824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 flipV="1">
              <a:off x="4176" y="2759"/>
              <a:ext cx="720" cy="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816" y="1199"/>
              <a:ext cx="564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0800000">
              <a:off x="2832" y="2184"/>
              <a:ext cx="2064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2" descr="slide3_decisions.png"/>
          <p:cNvPicPr>
            <a:picLocks noChangeAspect="1"/>
          </p:cNvPicPr>
          <p:nvPr/>
        </p:nvPicPr>
        <p:blipFill>
          <a:blip r:embed="rId3">
            <a:alphaModFix/>
            <a:duotone>
              <a:prstClr val="black"/>
              <a:srgbClr val="D9C3A5">
                <a:tint val="50000"/>
                <a:satMod val="180000"/>
              </a:srgbClr>
            </a:duotone>
          </a:blip>
          <a:srcRect r="5254" b="22139"/>
          <a:stretch>
            <a:fillRect/>
          </a:stretch>
        </p:blipFill>
        <p:spPr>
          <a:xfrm>
            <a:off x="5769746" y="266700"/>
            <a:ext cx="3298054" cy="643156"/>
          </a:xfrm>
          <a:prstGeom prst="rect">
            <a:avLst/>
          </a:prstGeom>
          <a:effectLst/>
        </p:spPr>
      </p:pic>
      <p:pic>
        <p:nvPicPr>
          <p:cNvPr id="16392" name="Picture 23" descr="slide3_decisions.png"/>
          <p:cNvPicPr>
            <a:picLocks noChangeAspect="1"/>
          </p:cNvPicPr>
          <p:nvPr/>
        </p:nvPicPr>
        <p:blipFill>
          <a:blip r:embed="rId4">
            <a:lum bright="100000" contrast="-100000"/>
          </a:blip>
          <a:srcRect r="7536"/>
          <a:stretch>
            <a:fillRect/>
          </a:stretch>
        </p:blipFill>
        <p:spPr bwMode="auto">
          <a:xfrm>
            <a:off x="249238" y="1676400"/>
            <a:ext cx="1122362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24" descr="slide3_review.png"/>
          <p:cNvPicPr>
            <a:picLocks noChangeAspect="1"/>
          </p:cNvPicPr>
          <p:nvPr/>
        </p:nvPicPr>
        <p:blipFill>
          <a:blip r:embed="rId5">
            <a:lum bright="100000" contrast="-100000"/>
          </a:blip>
          <a:srcRect r="7536"/>
          <a:stretch>
            <a:fillRect/>
          </a:stretch>
        </p:blipFill>
        <p:spPr bwMode="auto">
          <a:xfrm>
            <a:off x="249238" y="2590800"/>
            <a:ext cx="1122362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28" descr="slide2_seewhere.png"/>
          <p:cNvPicPr>
            <a:picLocks noChangeAspect="1"/>
          </p:cNvPicPr>
          <p:nvPr/>
        </p:nvPicPr>
        <p:blipFill>
          <a:blip r:embed="rId6">
            <a:lum bright="100000" contrast="-100000"/>
          </a:blip>
          <a:srcRect r="7536"/>
          <a:stretch>
            <a:fillRect/>
          </a:stretch>
        </p:blipFill>
        <p:spPr bwMode="auto">
          <a:xfrm>
            <a:off x="304800" y="4419600"/>
            <a:ext cx="11223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29" descr="slide3_view.png"/>
          <p:cNvPicPr>
            <a:picLocks noChangeAspect="1"/>
          </p:cNvPicPr>
          <p:nvPr/>
        </p:nvPicPr>
        <p:blipFill>
          <a:blip r:embed="rId7">
            <a:lum bright="100000" contrast="-100000"/>
          </a:blip>
          <a:srcRect/>
          <a:stretch>
            <a:fillRect/>
          </a:stretch>
        </p:blipFill>
        <p:spPr bwMode="auto">
          <a:xfrm>
            <a:off x="7818438" y="3086100"/>
            <a:ext cx="10207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30" descr="slide3_priortize.png"/>
          <p:cNvPicPr>
            <a:picLocks noChangeAspect="1"/>
          </p:cNvPicPr>
          <p:nvPr/>
        </p:nvPicPr>
        <p:blipFill>
          <a:blip r:embed="rId8">
            <a:lum bright="100000" contrast="-100000"/>
          </a:blip>
          <a:srcRect/>
          <a:stretch>
            <a:fillRect/>
          </a:stretch>
        </p:blipFill>
        <p:spPr bwMode="auto">
          <a:xfrm>
            <a:off x="7772400" y="4038600"/>
            <a:ext cx="10207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xpens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38275"/>
            <a:ext cx="6438900" cy="4162425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grpSp>
        <p:nvGrpSpPr>
          <p:cNvPr id="17418" name="Group 1034"/>
          <p:cNvGrpSpPr>
            <a:grpSpLocks/>
          </p:cNvGrpSpPr>
          <p:nvPr/>
        </p:nvGrpSpPr>
        <p:grpSpPr bwMode="auto">
          <a:xfrm>
            <a:off x="1401763" y="2019300"/>
            <a:ext cx="5837237" cy="3387725"/>
            <a:chOff x="883" y="1272"/>
            <a:chExt cx="3677" cy="2134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7" name="Straight Arrow Connector 16"/>
            <p:cNvCxnSpPr/>
            <p:nvPr/>
          </p:nvCxnSpPr>
          <p:spPr>
            <a:xfrm rot="10800000">
              <a:off x="4128" y="1272"/>
              <a:ext cx="384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24" idx="1"/>
            </p:cNvCxnSpPr>
            <p:nvPr/>
          </p:nvCxnSpPr>
          <p:spPr>
            <a:xfrm rot="10800000" flipV="1">
              <a:off x="883" y="1886"/>
              <a:ext cx="3648" cy="1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10800000">
              <a:off x="4111" y="3405"/>
              <a:ext cx="449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 descr="slide4_financials.pn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rcRect b="22139"/>
          <a:stretch>
            <a:fillRect/>
          </a:stretch>
        </p:blipFill>
        <p:spPr>
          <a:xfrm>
            <a:off x="5663068" y="266700"/>
            <a:ext cx="3480932" cy="643158"/>
          </a:xfrm>
          <a:prstGeom prst="rect">
            <a:avLst/>
          </a:prstGeom>
          <a:effectLst/>
        </p:spPr>
      </p:pic>
      <p:pic>
        <p:nvPicPr>
          <p:cNvPr id="17414" name="Picture 22" descr="slide4_follow.png"/>
          <p:cNvPicPr>
            <a:picLocks noChangeAspect="1"/>
          </p:cNvPicPr>
          <p:nvPr/>
        </p:nvPicPr>
        <p:blipFill>
          <a:blip r:embed="rId4">
            <a:lum bright="100000" contrast="-100000"/>
          </a:blip>
          <a:srcRect/>
          <a:stretch>
            <a:fillRect/>
          </a:stretch>
        </p:blipFill>
        <p:spPr bwMode="auto">
          <a:xfrm>
            <a:off x="7248525" y="1858963"/>
            <a:ext cx="15700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23" descr="slide4_approve.png"/>
          <p:cNvPicPr>
            <a:picLocks noChangeAspect="1"/>
          </p:cNvPicPr>
          <p:nvPr/>
        </p:nvPicPr>
        <p:blipFill>
          <a:blip r:embed="rId5">
            <a:lum bright="100000" contrast="-100000"/>
          </a:blip>
          <a:srcRect/>
          <a:stretch>
            <a:fillRect/>
          </a:stretch>
        </p:blipFill>
        <p:spPr bwMode="auto">
          <a:xfrm>
            <a:off x="7248525" y="2857500"/>
            <a:ext cx="15700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25" descr="slide4_always.png"/>
          <p:cNvPicPr>
            <a:picLocks noChangeAspect="1"/>
          </p:cNvPicPr>
          <p:nvPr/>
        </p:nvPicPr>
        <p:blipFill>
          <a:blip r:embed="rId6">
            <a:lum bright="100000" contrast="-100000"/>
          </a:blip>
          <a:srcRect/>
          <a:stretch>
            <a:fillRect/>
          </a:stretch>
        </p:blipFill>
        <p:spPr bwMode="auto">
          <a:xfrm>
            <a:off x="7086600" y="5029200"/>
            <a:ext cx="18081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hedu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409700"/>
            <a:ext cx="6638925" cy="2857500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pic>
        <p:nvPicPr>
          <p:cNvPr id="14" name="Picture 13" descr="Photo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543300"/>
            <a:ext cx="4419600" cy="1905000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1905000" y="2724912"/>
            <a:ext cx="2743201" cy="2191576"/>
            <a:chOff x="1905000" y="2724912"/>
            <a:chExt cx="2743201" cy="2191576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7" name="Straight Arrow Connector 16"/>
            <p:cNvCxnSpPr/>
            <p:nvPr/>
          </p:nvCxnSpPr>
          <p:spPr bwMode="auto">
            <a:xfrm>
              <a:off x="1905000" y="2724912"/>
              <a:ext cx="1524000" cy="1588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8" idx="3"/>
            </p:cNvCxnSpPr>
            <p:nvPr/>
          </p:nvCxnSpPr>
          <p:spPr bwMode="auto">
            <a:xfrm>
              <a:off x="2112963" y="4900613"/>
              <a:ext cx="2535238" cy="15875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 descr="slide5_progress.png"/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</a:blip>
          <a:srcRect b="22139"/>
          <a:stretch>
            <a:fillRect/>
          </a:stretch>
        </p:blipFill>
        <p:spPr>
          <a:xfrm>
            <a:off x="5663068" y="266700"/>
            <a:ext cx="3480932" cy="643158"/>
          </a:xfrm>
          <a:prstGeom prst="rect">
            <a:avLst/>
          </a:prstGeom>
          <a:effectLst/>
        </p:spPr>
      </p:pic>
      <p:pic>
        <p:nvPicPr>
          <p:cNvPr id="18438" name="Picture 15" descr="slide5_see.png"/>
          <p:cNvPicPr>
            <a:picLocks noChangeAspect="1"/>
          </p:cNvPicPr>
          <p:nvPr/>
        </p:nvPicPr>
        <p:blipFill>
          <a:blip r:embed="rId5">
            <a:lum bright="100000" contrast="-100000"/>
          </a:blip>
          <a:srcRect/>
          <a:stretch>
            <a:fillRect/>
          </a:stretch>
        </p:blipFill>
        <p:spPr bwMode="auto">
          <a:xfrm>
            <a:off x="304800" y="2569468"/>
            <a:ext cx="1590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7" descr="slide5_watch.png"/>
          <p:cNvPicPr>
            <a:picLocks noChangeAspect="1"/>
          </p:cNvPicPr>
          <p:nvPr/>
        </p:nvPicPr>
        <p:blipFill>
          <a:blip r:embed="rId6">
            <a:lum bright="100000" contrast="-100000"/>
          </a:blip>
          <a:srcRect/>
          <a:stretch>
            <a:fillRect/>
          </a:stretch>
        </p:blipFill>
        <p:spPr bwMode="auto">
          <a:xfrm>
            <a:off x="304800" y="4621213"/>
            <a:ext cx="180816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lide6_communication.pn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b="22139"/>
          <a:stretch>
            <a:fillRect/>
          </a:stretch>
        </p:blipFill>
        <p:spPr>
          <a:xfrm>
            <a:off x="4419600" y="266700"/>
            <a:ext cx="4572153" cy="643158"/>
          </a:xfrm>
          <a:prstGeom prst="rect">
            <a:avLst/>
          </a:prstGeom>
          <a:effectLst/>
        </p:spPr>
      </p:pic>
      <p:pic>
        <p:nvPicPr>
          <p:cNvPr id="19461" name="Picture 19" descr="slide6_quick.png"/>
          <p:cNvPicPr>
            <a:picLocks noChangeAspect="1"/>
          </p:cNvPicPr>
          <p:nvPr/>
        </p:nvPicPr>
        <p:blipFill>
          <a:blip r:embed="rId3">
            <a:lum bright="100000" contrast="-100000"/>
          </a:blip>
          <a:srcRect/>
          <a:stretch>
            <a:fillRect/>
          </a:stretch>
        </p:blipFill>
        <p:spPr bwMode="auto">
          <a:xfrm>
            <a:off x="328613" y="2781300"/>
            <a:ext cx="1500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20" descr="slide6_access.png"/>
          <p:cNvPicPr>
            <a:picLocks noChangeAspect="1"/>
          </p:cNvPicPr>
          <p:nvPr/>
        </p:nvPicPr>
        <p:blipFill>
          <a:blip r:embed="rId4">
            <a:lum bright="100000" contrast="-100000"/>
          </a:blip>
          <a:srcRect/>
          <a:stretch>
            <a:fillRect/>
          </a:stretch>
        </p:blipFill>
        <p:spPr bwMode="auto">
          <a:xfrm>
            <a:off x="304800" y="3846513"/>
            <a:ext cx="15509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21" descr="slide6_receive.png"/>
          <p:cNvPicPr>
            <a:picLocks noChangeAspect="1"/>
          </p:cNvPicPr>
          <p:nvPr/>
        </p:nvPicPr>
        <p:blipFill>
          <a:blip r:embed="rId5">
            <a:lum bright="100000" contrast="-100000"/>
          </a:blip>
          <a:srcRect/>
          <a:stretch>
            <a:fillRect/>
          </a:stretch>
        </p:blipFill>
        <p:spPr bwMode="auto">
          <a:xfrm>
            <a:off x="328613" y="4572000"/>
            <a:ext cx="1500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PCH - Page 2 - Questions.psd"/>
          <p:cNvPicPr>
            <a:picLocks noChangeAspect="1"/>
          </p:cNvPicPr>
          <p:nvPr/>
        </p:nvPicPr>
        <p:blipFill>
          <a:blip r:embed="rId6"/>
          <a:srcRect b="51986"/>
          <a:stretch>
            <a:fillRect/>
          </a:stretch>
        </p:blipFill>
        <p:spPr>
          <a:xfrm>
            <a:off x="1905000" y="1485900"/>
            <a:ext cx="7010400" cy="1071563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pic>
        <p:nvPicPr>
          <p:cNvPr id="16" name="Picture 15" descr="PCH - Page 1 - Comments.psd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5813" y="3009900"/>
            <a:ext cx="5549900" cy="2209800"/>
          </a:xfrm>
          <a:prstGeom prst="rect">
            <a:avLst/>
          </a:prstGeom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</p:pic>
      <p:grpSp>
        <p:nvGrpSpPr>
          <p:cNvPr id="19471" name="Group 1039"/>
          <p:cNvGrpSpPr>
            <a:grpSpLocks/>
          </p:cNvGrpSpPr>
          <p:nvPr/>
        </p:nvGrpSpPr>
        <p:grpSpPr bwMode="auto">
          <a:xfrm>
            <a:off x="1143000" y="2057400"/>
            <a:ext cx="3962400" cy="2895600"/>
            <a:chOff x="720" y="1296"/>
            <a:chExt cx="2496" cy="1824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8" name="Elbow Connector 17"/>
            <p:cNvCxnSpPr/>
            <p:nvPr/>
          </p:nvCxnSpPr>
          <p:spPr>
            <a:xfrm rot="5400000" flipH="1" flipV="1">
              <a:off x="756" y="1260"/>
              <a:ext cx="432" cy="504"/>
            </a:xfrm>
            <a:prstGeom prst="bentConnector2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1045" y="2639"/>
              <a:ext cx="2171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Straight Arrow Connector 24"/>
            <p:cNvCxnSpPr/>
            <p:nvPr/>
          </p:nvCxnSpPr>
          <p:spPr>
            <a:xfrm>
              <a:off x="1218" y="3119"/>
              <a:ext cx="846" cy="1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 w="lg" len="lg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57363"/>
            <a:ext cx="9144000" cy="205263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4338" name="Picture 7" descr="slide1_online.pn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63813" y="3315525"/>
            <a:ext cx="3989388" cy="34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esign_build_logo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2522193" y="800100"/>
            <a:ext cx="4099614" cy="2389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11">
      <a:dk1>
        <a:srgbClr val="2F82AC"/>
      </a:dk1>
      <a:lt1>
        <a:sysClr val="window" lastClr="FFFFFF"/>
      </a:lt1>
      <a:dk2>
        <a:srgbClr val="1F497D"/>
      </a:dk2>
      <a:lt2>
        <a:srgbClr val="EEECE1"/>
      </a:lt2>
      <a:accent1>
        <a:srgbClr val="BD151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0</Words>
  <Application>Microsoft Macintosh PowerPoint</Application>
  <PresentationFormat>On-screen Show (16:10)</PresentationFormat>
  <Paragraphs>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Donald Wyatt</dc:creator>
  <cp:lastModifiedBy>charlie connell</cp:lastModifiedBy>
  <cp:revision>130</cp:revision>
  <dcterms:created xsi:type="dcterms:W3CDTF">2015-01-23T12:46:49Z</dcterms:created>
  <dcterms:modified xsi:type="dcterms:W3CDTF">2015-01-23T12:50:37Z</dcterms:modified>
</cp:coreProperties>
</file>